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72" r:id="rId2"/>
    <p:sldId id="373" r:id="rId3"/>
    <p:sldId id="380" r:id="rId4"/>
    <p:sldId id="381" r:id="rId5"/>
    <p:sldId id="382" r:id="rId6"/>
    <p:sldId id="383" r:id="rId7"/>
    <p:sldId id="384" r:id="rId8"/>
    <p:sldId id="379" r:id="rId9"/>
    <p:sldId id="386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6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2467" autoAdjust="0"/>
  </p:normalViewPr>
  <p:slideViewPr>
    <p:cSldViewPr snapToGrid="0">
      <p:cViewPr varScale="1">
        <p:scale>
          <a:sx n="82" d="100"/>
          <a:sy n="82" d="100"/>
        </p:scale>
        <p:origin x="7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22.9.2022.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d6bdda6-8715-4891-97c7-fc25b9bcab20/" TargetMode="External"/><Relationship Id="rId2" Type="http://schemas.openxmlformats.org/officeDocument/2006/relationships/hyperlink" Target="https://wordwall.net/resource/261680/great-pet-dilemma-discussion-tim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d7ad89b6-fe3e-49c5-a63a-d252aa8fe9c3/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d7ad89b6-fe3e-49c5-a63a-d252aa8fe9c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7: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On top of the world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0985" y="3216790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hr-HR" sz="6600"/>
              <a:t>The great pet </a:t>
            </a:r>
          </a:p>
          <a:p>
            <a:r>
              <a:rPr lang="hr-HR" sz="6600"/>
              <a:t>dilemma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43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E9251B71-A0BB-454F-9F3F-54B197CAF5AD}"/>
              </a:ext>
            </a:extLst>
          </p:cNvPr>
          <p:cNvSpPr txBox="1"/>
          <p:nvPr/>
        </p:nvSpPr>
        <p:spPr>
          <a:xfrm>
            <a:off x="905645" y="635073"/>
            <a:ext cx="9679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Do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think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are a </a:t>
            </a:r>
            <a:r>
              <a:rPr lang="hr-HR" sz="2400" dirty="0" err="1"/>
              <a:t>good</a:t>
            </a:r>
            <a:r>
              <a:rPr lang="hr-HR" sz="2400" dirty="0"/>
              <a:t> pet </a:t>
            </a:r>
            <a:r>
              <a:rPr lang="hr-HR" sz="2400" dirty="0" err="1"/>
              <a:t>owner</a:t>
            </a:r>
            <a:r>
              <a:rPr lang="hr-HR" sz="2400" dirty="0"/>
              <a:t>?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/>
              <a:t>Who </a:t>
            </a:r>
            <a:r>
              <a:rPr lang="hr-HR" sz="2400" dirty="0" err="1"/>
              <a:t>helps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?</a:t>
            </a:r>
          </a:p>
        </p:txBody>
      </p:sp>
      <p:pic>
        <p:nvPicPr>
          <p:cNvPr id="3" name="Picture 2" descr="A person with a dog">
            <a:extLst>
              <a:ext uri="{FF2B5EF4-FFF2-40B4-BE49-F238E27FC236}">
                <a16:creationId xmlns:a16="http://schemas.microsoft.com/office/drawing/2014/main" id="{DD6ACC1F-C606-3419-6003-51B2A5DD2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6" y="2027873"/>
            <a:ext cx="5614987" cy="46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5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D413769-F787-4771-A678-8DB117A92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32" y="0"/>
            <a:ext cx="5159449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ADEDE70-F691-43A2-839C-BB3571CD5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70" y="1006413"/>
            <a:ext cx="11115675" cy="199072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7D61468C-58CB-40EE-9056-EB7D3840A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26" y="3688404"/>
            <a:ext cx="8454790" cy="2944256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CB2CF64B-D1D3-430C-A2E1-FDB481C845D3}"/>
              </a:ext>
            </a:extLst>
          </p:cNvPr>
          <p:cNvSpPr txBox="1"/>
          <p:nvPr/>
        </p:nvSpPr>
        <p:spPr>
          <a:xfrm>
            <a:off x="447472" y="2997138"/>
            <a:ext cx="1043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 p. 81 </a:t>
            </a:r>
          </a:p>
        </p:txBody>
      </p:sp>
    </p:spTree>
    <p:extLst>
      <p:ext uri="{BB962C8B-B14F-4D97-AF65-F5344CB8AC3E}">
        <p14:creationId xmlns:p14="http://schemas.microsoft.com/office/powerpoint/2010/main" val="187847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E4340E0C-3CE7-4069-BC24-40E6DCC77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"/>
            <a:ext cx="8048625" cy="65151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DE90ED36-EBA7-41B5-9DA0-F0D9672D92DF}"/>
              </a:ext>
            </a:extLst>
          </p:cNvPr>
          <p:cNvSpPr txBox="1"/>
          <p:nvPr/>
        </p:nvSpPr>
        <p:spPr>
          <a:xfrm>
            <a:off x="8331706" y="1808704"/>
            <a:ext cx="3344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pairs</a:t>
            </a:r>
            <a:r>
              <a:rPr lang="hr-HR" sz="2400" dirty="0"/>
              <a:t>. </a:t>
            </a:r>
          </a:p>
          <a:p>
            <a:r>
              <a:rPr lang="hr-HR" sz="2400" dirty="0" err="1"/>
              <a:t>Imagine</a:t>
            </a:r>
            <a:r>
              <a:rPr lang="hr-HR" sz="2400" dirty="0"/>
              <a:t> </a:t>
            </a:r>
            <a:r>
              <a:rPr lang="hr-HR" sz="2400" dirty="0" err="1"/>
              <a:t>that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</a:t>
            </a:r>
            <a:r>
              <a:rPr lang="hr-HR" sz="2400" dirty="0" err="1"/>
              <a:t>friend</a:t>
            </a:r>
            <a:r>
              <a:rPr lang="hr-HR" sz="2400" dirty="0"/>
              <a:t> live </a:t>
            </a:r>
            <a:r>
              <a:rPr lang="hr-HR" sz="2400" dirty="0" err="1"/>
              <a:t>together</a:t>
            </a:r>
            <a:r>
              <a:rPr lang="hr-HR" sz="2400" dirty="0"/>
              <a:t>. </a:t>
            </a:r>
          </a:p>
          <a:p>
            <a:endParaRPr lang="hr-HR" sz="2400" dirty="0"/>
          </a:p>
          <a:p>
            <a:r>
              <a:rPr lang="hr-HR" sz="2400" dirty="0" err="1"/>
              <a:t>Would</a:t>
            </a:r>
            <a:r>
              <a:rPr lang="hr-HR" sz="2400" dirty="0"/>
              <a:t>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have</a:t>
            </a:r>
            <a:r>
              <a:rPr lang="hr-HR" sz="2400" dirty="0"/>
              <a:t> a pet </a:t>
            </a:r>
            <a:r>
              <a:rPr lang="hr-HR" sz="2400" dirty="0" err="1"/>
              <a:t>or</a:t>
            </a:r>
            <a:r>
              <a:rPr lang="hr-HR" sz="2400" dirty="0"/>
              <a:t> </a:t>
            </a:r>
            <a:r>
              <a:rPr lang="hr-HR" sz="2400" dirty="0" err="1"/>
              <a:t>not</a:t>
            </a:r>
            <a:r>
              <a:rPr lang="hr-HR" sz="2400" dirty="0"/>
              <a:t>? </a:t>
            </a:r>
          </a:p>
          <a:p>
            <a:r>
              <a:rPr lang="hr-HR" sz="2400" dirty="0" err="1"/>
              <a:t>Which</a:t>
            </a:r>
            <a:r>
              <a:rPr lang="hr-HR" sz="2400" dirty="0"/>
              <a:t> pet </a:t>
            </a:r>
            <a:r>
              <a:rPr lang="hr-HR" sz="2400" dirty="0" err="1"/>
              <a:t>would</a:t>
            </a:r>
            <a:r>
              <a:rPr lang="hr-HR" sz="2400" dirty="0"/>
              <a:t> </a:t>
            </a:r>
            <a:r>
              <a:rPr lang="hr-HR" sz="2400" dirty="0" err="1"/>
              <a:t>be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best</a:t>
            </a:r>
            <a:r>
              <a:rPr lang="hr-HR" sz="2400" dirty="0"/>
              <a:t> for </a:t>
            </a:r>
            <a:r>
              <a:rPr lang="hr-HR" sz="2400" dirty="0" err="1"/>
              <a:t>you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why</a:t>
            </a:r>
            <a:r>
              <a:rPr lang="hr-HR" sz="2400" dirty="0"/>
              <a:t>?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62252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9730DA8-05BB-4323-B235-097C13E4C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10" y="195262"/>
            <a:ext cx="7219950" cy="646747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31CA71A-B3A9-4073-BE4E-AE2521DE14F4}"/>
              </a:ext>
            </a:extLst>
          </p:cNvPr>
          <p:cNvSpPr txBox="1"/>
          <p:nvPr/>
        </p:nvSpPr>
        <p:spPr>
          <a:xfrm>
            <a:off x="7697037" y="241160"/>
            <a:ext cx="4089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Workbook</a:t>
            </a:r>
            <a:r>
              <a:rPr lang="hr-HR" sz="2400" dirty="0"/>
              <a:t> p. 81</a:t>
            </a:r>
          </a:p>
        </p:txBody>
      </p:sp>
    </p:spTree>
    <p:extLst>
      <p:ext uri="{BB962C8B-B14F-4D97-AF65-F5344CB8AC3E}">
        <p14:creationId xmlns:p14="http://schemas.microsoft.com/office/powerpoint/2010/main" val="85250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06393D1-7045-4565-BE7D-C20F0645A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443" y="1459419"/>
            <a:ext cx="87820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125E942-EE9D-4205-B311-FC05DBFD2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77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8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B9B0D469-D741-4182-B5ED-9E27107ACF2E}"/>
              </a:ext>
            </a:extLst>
          </p:cNvPr>
          <p:cNvSpPr txBox="1"/>
          <p:nvPr/>
        </p:nvSpPr>
        <p:spPr>
          <a:xfrm>
            <a:off x="1973210" y="1194243"/>
            <a:ext cx="9748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dirty="0">
                <a:hlinkClick r:id="rId2"/>
              </a:rPr>
              <a:t>https://wordwall.net/resource/261680/great-pet-dilemma-discussion-time</a:t>
            </a:r>
            <a:r>
              <a:rPr lang="hr-HR" sz="2400" dirty="0"/>
              <a:t>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5144CBAC-F207-4A6B-AC94-3D55E6848652}"/>
              </a:ext>
            </a:extLst>
          </p:cNvPr>
          <p:cNvSpPr txBox="1"/>
          <p:nvPr/>
        </p:nvSpPr>
        <p:spPr>
          <a:xfrm>
            <a:off x="479024" y="750739"/>
            <a:ext cx="10922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LET’S REVISE!</a:t>
            </a:r>
          </a:p>
          <a:p>
            <a:endParaRPr lang="hr-HR" sz="2400" dirty="0"/>
          </a:p>
        </p:txBody>
      </p:sp>
      <p:pic>
        <p:nvPicPr>
          <p:cNvPr id="7" name="Picture 2" descr="Vidi izvornu sliku">
            <a:hlinkClick r:id="rId3"/>
            <a:extLst>
              <a:ext uri="{FF2B5EF4-FFF2-40B4-BE49-F238E27FC236}">
                <a16:creationId xmlns:a16="http://schemas.microsoft.com/office/drawing/2014/main" id="{2F4C9B71-1398-44AA-9018-5D1E9EA78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27" y="2641034"/>
            <a:ext cx="2090954" cy="104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38DCFB33-97DC-4909-9E4D-379B1A0303C3}"/>
              </a:ext>
            </a:extLst>
          </p:cNvPr>
          <p:cNvSpPr txBox="1"/>
          <p:nvPr/>
        </p:nvSpPr>
        <p:spPr>
          <a:xfrm>
            <a:off x="1065849" y="3694227"/>
            <a:ext cx="9748911" cy="184665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SELF CHECK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>
                <a:hlinkClick r:id="rId5"/>
              </a:rPr>
              <a:t>https://www.e-sfera.hr/dodatni-digitalni-sadrzaji/d7ad89b6-fe3e-49c5-a63a-d252aa8fe9c3/</a:t>
            </a:r>
            <a:r>
              <a:rPr lang="hr-HR" sz="2400" dirty="0"/>
              <a:t> </a:t>
            </a:r>
          </a:p>
          <a:p>
            <a:pPr algn="ctr"/>
            <a:r>
              <a:rPr lang="hr-H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41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D48B537C-D160-4DBE-B8AC-9F146AF1A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135" y="822282"/>
            <a:ext cx="2090954" cy="104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B8FC363-118D-47AA-BB30-435CF07ABE1A}"/>
              </a:ext>
            </a:extLst>
          </p:cNvPr>
          <p:cNvSpPr txBox="1"/>
          <p:nvPr/>
        </p:nvSpPr>
        <p:spPr>
          <a:xfrm>
            <a:off x="814640" y="2106588"/>
            <a:ext cx="9748911" cy="323165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LEARN MORE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>
                <a:hlinkClick r:id="rId4"/>
              </a:rPr>
              <a:t>https://www.e-sfera.hr/dodatni-digitalni-sadrzaji/d7ad89b6-fe3e-49c5-a63a-d252aa8fe9c3/</a:t>
            </a:r>
            <a:r>
              <a:rPr lang="hr-HR" sz="2400" dirty="0"/>
              <a:t> </a:t>
            </a:r>
          </a:p>
          <a:p>
            <a:pPr algn="ctr"/>
            <a:r>
              <a:rPr lang="hr-HR" b="1" dirty="0"/>
              <a:t> </a:t>
            </a:r>
          </a:p>
          <a:p>
            <a:pPr algn="ctr" fontAlgn="t"/>
            <a:r>
              <a:rPr lang="en-US" sz="2400" b="1" dirty="0"/>
              <a:t>How to choose a pet</a:t>
            </a:r>
            <a:endParaRPr lang="hr-HR" sz="2400" b="1" dirty="0"/>
          </a:p>
          <a:p>
            <a:pPr algn="ctr" fontAlgn="t"/>
            <a:endParaRPr lang="en-US" sz="2400" b="1" dirty="0"/>
          </a:p>
          <a:p>
            <a:pPr algn="ctr"/>
            <a:br>
              <a:rPr lang="en-US" dirty="0"/>
            </a:b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33506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5728</TotalTime>
  <Words>117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UNIT 7:  On top of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311</cp:revision>
  <dcterms:created xsi:type="dcterms:W3CDTF">2020-09-19T11:02:00Z</dcterms:created>
  <dcterms:modified xsi:type="dcterms:W3CDTF">2022-09-22T12:26:35Z</dcterms:modified>
</cp:coreProperties>
</file>